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-130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41FCD-3299-413D-839A-008E5ECAC831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2450B-AF7A-43E5-A95A-372009CE62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41FCD-3299-413D-839A-008E5ECAC831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2450B-AF7A-43E5-A95A-372009CE62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41FCD-3299-413D-839A-008E5ECAC831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2450B-AF7A-43E5-A95A-372009CE62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41FCD-3299-413D-839A-008E5ECAC831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2450B-AF7A-43E5-A95A-372009CE62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41FCD-3299-413D-839A-008E5ECAC831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2450B-AF7A-43E5-A95A-372009CE62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41FCD-3299-413D-839A-008E5ECAC831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2450B-AF7A-43E5-A95A-372009CE62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41FCD-3299-413D-839A-008E5ECAC831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2450B-AF7A-43E5-A95A-372009CE62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41FCD-3299-413D-839A-008E5ECAC831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2450B-AF7A-43E5-A95A-372009CE62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41FCD-3299-413D-839A-008E5ECAC831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2450B-AF7A-43E5-A95A-372009CE62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41FCD-3299-413D-839A-008E5ECAC831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2450B-AF7A-43E5-A95A-372009CE62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41FCD-3299-413D-839A-008E5ECAC831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2450B-AF7A-43E5-A95A-372009CE62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D41FCD-3299-413D-839A-008E5ECAC831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2450B-AF7A-43E5-A95A-372009CE622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Фигурное вождение велосипеда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Препятствие «Качели»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b="1" dirty="0"/>
              <a:t>Качели</a:t>
            </a:r>
            <a:r>
              <a:rPr lang="ru-RU" dirty="0"/>
              <a:t>» </a:t>
            </a:r>
            <a:r>
              <a:rPr lang="ru-RU" dirty="0" smtClean="0"/>
              <a:t>–</a:t>
            </a:r>
          </a:p>
          <a:p>
            <a:r>
              <a:rPr lang="ru-RU" dirty="0" smtClean="0"/>
              <a:t> Участник </a:t>
            </a:r>
            <a:r>
              <a:rPr lang="ru-RU" dirty="0"/>
              <a:t>проезжают по наклонной качающейся </a:t>
            </a:r>
            <a:r>
              <a:rPr lang="ru-RU" dirty="0" smtClean="0"/>
              <a:t>доске.</a:t>
            </a:r>
            <a:endParaRPr lang="ru-RU" dirty="0"/>
          </a:p>
        </p:txBody>
      </p:sp>
      <p:pic>
        <p:nvPicPr>
          <p:cNvPr id="5" name="Содержимое 4" descr="ÐÐ°ÑÑÐ¸Ð½ÐºÐ¸ Ð¿Ð¾ Ð·Ð°Ð¿ÑÐ¾ÑÑ ÑÐ¸Ð³ÑÑÐ½Ð¾Ðµ Ð²Ð¾Ð¶Ð´ÐµÐ½Ð¸Ðµ Ð²ÐµÐ»Ð¾ÑÐ¸Ð¿ÐµÐ´Ð° Ð¿ÑÐ°Ð²Ð¸Ð»Ð°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988840"/>
            <a:ext cx="3956248" cy="3388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ВИКТОРИНА «</a:t>
            </a:r>
            <a:r>
              <a:rPr lang="ru-RU" smtClean="0"/>
              <a:t>Проверь себя»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1. Почему нельзя перевозить пассажиров на велосипеде?</a:t>
            </a:r>
          </a:p>
          <a:p>
            <a:r>
              <a:rPr lang="ru-RU" dirty="0" smtClean="0"/>
              <a:t> А) потому что он сломается;</a:t>
            </a:r>
          </a:p>
          <a:p>
            <a:r>
              <a:rPr lang="ru-RU" dirty="0" smtClean="0"/>
              <a:t> Б) потому что он неустойчив; </a:t>
            </a:r>
          </a:p>
          <a:p>
            <a:r>
              <a:rPr lang="ru-RU" dirty="0" smtClean="0"/>
              <a:t>В) так предложила ГИБДД.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2. С какого возраста можно ездить на заднем сидении мотоцикла?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 А) с 14 лет;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 Б) с 16 лет;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 В) с 12 лет.</a:t>
            </a:r>
          </a:p>
          <a:p>
            <a:endParaRPr lang="ru-RU" dirty="0"/>
          </a:p>
        </p:txBody>
      </p:sp>
      <p:pic>
        <p:nvPicPr>
          <p:cNvPr id="5" name="Picture 2" descr="D:\User_SP\Desktop\detia-726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63159" y="4005064"/>
            <a:ext cx="2280840" cy="15790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3. Защитный шлем обязаны одевать?</a:t>
            </a:r>
          </a:p>
          <a:p>
            <a:r>
              <a:rPr lang="ru-RU" dirty="0" smtClean="0"/>
              <a:t> А) водители спортивных мотоциклов;</a:t>
            </a:r>
          </a:p>
          <a:p>
            <a:r>
              <a:rPr lang="ru-RU" dirty="0" smtClean="0"/>
              <a:t> Б) водители всех мотоциклов и их пассажиры; </a:t>
            </a:r>
          </a:p>
          <a:p>
            <a:r>
              <a:rPr lang="ru-RU" dirty="0" smtClean="0"/>
              <a:t>В) водители мотоциклов, за исключением мотоциклов с коляской.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4. Можно ли производить посадку и высадку пассажиров со стороны проезжей части?</a:t>
            </a:r>
          </a:p>
          <a:p>
            <a:r>
              <a:rPr lang="ru-RU" dirty="0" smtClean="0"/>
              <a:t> А) можно, если нет приближающегося транспорта;</a:t>
            </a:r>
          </a:p>
          <a:p>
            <a:r>
              <a:rPr lang="ru-RU" dirty="0" smtClean="0"/>
              <a:t> Б) можно, если посадка и высадка пассажиров со стороны тротуара или обочины невозможна;</a:t>
            </a:r>
          </a:p>
          <a:p>
            <a:r>
              <a:rPr lang="ru-RU" dirty="0" smtClean="0"/>
              <a:t> В) нельзя.</a:t>
            </a:r>
          </a:p>
          <a:p>
            <a:endParaRPr lang="ru-RU" dirty="0"/>
          </a:p>
        </p:txBody>
      </p:sp>
      <p:pic>
        <p:nvPicPr>
          <p:cNvPr id="5" name="Picture 2" descr="D:\User_SP\Desktop\detia-862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2708921"/>
            <a:ext cx="1051709" cy="13681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5. Можно ли перевозить пассажиров в кузове грузового автомобиля?</a:t>
            </a:r>
          </a:p>
          <a:p>
            <a:r>
              <a:rPr lang="ru-RU" dirty="0" smtClean="0"/>
              <a:t>А) можно, если дорога ровная;</a:t>
            </a:r>
          </a:p>
          <a:p>
            <a:r>
              <a:rPr lang="ru-RU" dirty="0" smtClean="0"/>
              <a:t> Б) можно, если автомобиль оборудован скамейками (посадочными местами);</a:t>
            </a:r>
          </a:p>
          <a:p>
            <a:r>
              <a:rPr lang="ru-RU" dirty="0" smtClean="0"/>
              <a:t> В) нельзя.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6. С какого возраста можно ездить ребенку на переднем сидении легкового автомобиля?</a:t>
            </a:r>
          </a:p>
          <a:p>
            <a:r>
              <a:rPr lang="ru-RU" dirty="0" smtClean="0"/>
              <a:t> А) с 12 лет;</a:t>
            </a:r>
          </a:p>
          <a:p>
            <a:r>
              <a:rPr lang="ru-RU" dirty="0" smtClean="0"/>
              <a:t> Б) с 14 лет;</a:t>
            </a:r>
          </a:p>
          <a:p>
            <a:r>
              <a:rPr lang="ru-RU" dirty="0" smtClean="0"/>
              <a:t> В) с 16 лет.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7. Можно ли перевозить детей в кузове грузового автомобиля?</a:t>
            </a:r>
          </a:p>
          <a:p>
            <a:r>
              <a:rPr lang="ru-RU" dirty="0" smtClean="0"/>
              <a:t> А) нельзя;</a:t>
            </a:r>
          </a:p>
          <a:p>
            <a:r>
              <a:rPr lang="ru-RU" dirty="0" smtClean="0"/>
              <a:t> Б) можно, в сопровождении взрослого и при наличии сидений;</a:t>
            </a:r>
          </a:p>
          <a:p>
            <a:r>
              <a:rPr lang="ru-RU" dirty="0" smtClean="0"/>
              <a:t> В) только в исключительных случаях.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8. Можно ли ездить в грузовике стоя?</a:t>
            </a:r>
          </a:p>
          <a:p>
            <a:r>
              <a:rPr lang="ru-RU" dirty="0" smtClean="0"/>
              <a:t> А) можно, если держаться руками за борта;</a:t>
            </a:r>
          </a:p>
          <a:p>
            <a:r>
              <a:rPr lang="ru-RU" dirty="0" smtClean="0"/>
              <a:t> Б) можно, если покрытие дороги без выбоин;</a:t>
            </a:r>
          </a:p>
          <a:p>
            <a:r>
              <a:rPr lang="ru-RU" dirty="0" smtClean="0"/>
              <a:t> В) нельзя.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3" name="Picture 2" descr="D:\User_SP\Desktop\detia-822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1077835"/>
            <a:ext cx="4392488" cy="27952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cap="all" dirty="0"/>
              <a:t>ПРЕПЯТСТВИЕ </a:t>
            </a:r>
            <a:r>
              <a:rPr lang="ru-RU" b="1" cap="all" dirty="0" smtClean="0"/>
              <a:t> </a:t>
            </a:r>
            <a:r>
              <a:rPr lang="ru-RU" b="1" cap="all" dirty="0"/>
              <a:t>«СЛАЛОМ»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b="1" dirty="0"/>
              <a:t>«Слалом</a:t>
            </a:r>
            <a:r>
              <a:rPr lang="ru-RU" b="1" dirty="0" smtClean="0"/>
              <a:t>».</a:t>
            </a:r>
          </a:p>
          <a:p>
            <a:r>
              <a:rPr lang="ru-RU" dirty="0"/>
              <a:t> Участник проезжает между стойками, поочередно огибая каждую с правой или левой стороны и стараясь не задеть их.</a:t>
            </a:r>
          </a:p>
          <a:p>
            <a:endParaRPr lang="ru-RU" dirty="0"/>
          </a:p>
        </p:txBody>
      </p:sp>
      <p:pic>
        <p:nvPicPr>
          <p:cNvPr id="7" name="Содержимое 6" descr="Untitled-3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95708"/>
            <a:ext cx="4038600" cy="3734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cap="all" dirty="0">
                <a:latin typeface="Times New Roman" pitchFamily="18" charset="0"/>
                <a:cs typeface="Times New Roman" pitchFamily="18" charset="0"/>
              </a:rPr>
              <a:t>ПРЕПЯТСТВИЕ </a:t>
            </a:r>
            <a:r>
              <a:rPr lang="ru-RU" sz="27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cap="all" dirty="0">
                <a:latin typeface="Times New Roman" pitchFamily="18" charset="0"/>
                <a:cs typeface="Times New Roman" pitchFamily="18" charset="0"/>
              </a:rPr>
              <a:t>«ПРИЦЕЛЬНОЕ ТОРМОЖЕНИЕ»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«Прицельное торможение</a:t>
            </a:r>
            <a:r>
              <a:rPr lang="ru-RU" b="1" dirty="0" smtClean="0"/>
              <a:t>».</a:t>
            </a:r>
          </a:p>
          <a:p>
            <a:r>
              <a:rPr lang="ru-RU" dirty="0" smtClean="0"/>
              <a:t>Участник</a:t>
            </a:r>
            <a:r>
              <a:rPr lang="ru-RU" dirty="0"/>
              <a:t>, заезжая в коридор, должен произвести торможение велосипеда, максимально приблизив переднее колесо к планке, но, не сбив ее.</a:t>
            </a:r>
          </a:p>
        </p:txBody>
      </p:sp>
      <p:pic>
        <p:nvPicPr>
          <p:cNvPr id="5" name="Содержимое 4" descr="Untitled-5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762408"/>
            <a:ext cx="4038600" cy="220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cap="all" dirty="0"/>
              <a:t>ПРЕПЯТСТВИЕ </a:t>
            </a:r>
            <a:r>
              <a:rPr lang="ru-RU" sz="2700" b="1" cap="all" dirty="0" smtClean="0"/>
              <a:t> </a:t>
            </a:r>
            <a:r>
              <a:rPr lang="ru-RU" sz="2700" b="1" cap="all" dirty="0"/>
              <a:t>«ПЕРЕНОС ПРЕДМЕТА»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«Перенос предмета</a:t>
            </a:r>
            <a:r>
              <a:rPr lang="ru-RU" b="1" dirty="0" smtClean="0"/>
              <a:t>».</a:t>
            </a:r>
          </a:p>
          <a:p>
            <a:r>
              <a:rPr lang="ru-RU" dirty="0"/>
              <a:t> Участник подъезжает к стойке, в чаше которой находится предмет. Берет предмет в правую руку и, держа его в руке, доезжает до следующей стойки, в чашу которой кладет предмет.</a:t>
            </a:r>
          </a:p>
        </p:txBody>
      </p:sp>
      <p:pic>
        <p:nvPicPr>
          <p:cNvPr id="5" name="Содержимое 4" descr="Untitled-6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740269"/>
            <a:ext cx="4038600" cy="2245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cap="all" dirty="0">
                <a:latin typeface="Times New Roman" pitchFamily="18" charset="0"/>
                <a:cs typeface="Times New Roman" pitchFamily="18" charset="0"/>
              </a:rPr>
              <a:t>ПРЕПЯТСТВИЕ </a:t>
            </a:r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cap="all" dirty="0">
                <a:latin typeface="Times New Roman" pitchFamily="18" charset="0"/>
                <a:cs typeface="Times New Roman" pitchFamily="18" charset="0"/>
              </a:rPr>
              <a:t>«ЖЕЛОБ»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b="1" dirty="0"/>
              <a:t>«Желоб». </a:t>
            </a:r>
            <a:endParaRPr lang="ru-RU" b="1" dirty="0" smtClean="0"/>
          </a:p>
          <a:p>
            <a:r>
              <a:rPr lang="ru-RU" dirty="0" smtClean="0"/>
              <a:t>Участник </a:t>
            </a:r>
            <a:r>
              <a:rPr lang="ru-RU" dirty="0"/>
              <a:t>проезжает препятствие, стараясь не съехать с него.</a:t>
            </a:r>
          </a:p>
          <a:p>
            <a:endParaRPr lang="ru-RU" dirty="0"/>
          </a:p>
        </p:txBody>
      </p:sp>
      <p:pic>
        <p:nvPicPr>
          <p:cNvPr id="5" name="Содержимое 4" descr="Untitled-7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273273"/>
            <a:ext cx="4038600" cy="3179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cap="all" dirty="0">
                <a:latin typeface="Times New Roman" pitchFamily="18" charset="0"/>
                <a:cs typeface="Times New Roman" pitchFamily="18" charset="0"/>
              </a:rPr>
              <a:t>ПРЕПЯТСТВИЕ </a:t>
            </a:r>
            <a:r>
              <a:rPr lang="ru-RU" sz="27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cap="all" dirty="0">
                <a:latin typeface="Times New Roman" pitchFamily="18" charset="0"/>
                <a:cs typeface="Times New Roman" pitchFamily="18" charset="0"/>
              </a:rPr>
              <a:t>«НАКЛОННАЯ ДОСКА»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b="1" dirty="0"/>
              <a:t>«Наклонная доска». </a:t>
            </a:r>
            <a:endParaRPr lang="ru-RU" b="1" dirty="0" smtClean="0"/>
          </a:p>
          <a:p>
            <a:r>
              <a:rPr lang="ru-RU" dirty="0" smtClean="0"/>
              <a:t>Участник </a:t>
            </a:r>
            <a:r>
              <a:rPr lang="ru-RU" dirty="0"/>
              <a:t>должен проехать по наклонной доске обеими колесами, не съезжая с нее.</a:t>
            </a:r>
          </a:p>
        </p:txBody>
      </p:sp>
      <p:pic>
        <p:nvPicPr>
          <p:cNvPr id="5" name="Содержимое 4" descr="Untitled-11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276588"/>
            <a:ext cx="4038600" cy="3173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cap="all" dirty="0">
                <a:latin typeface="Times New Roman" pitchFamily="18" charset="0"/>
                <a:cs typeface="Times New Roman" pitchFamily="18" charset="0"/>
              </a:rPr>
              <a:t>ПРЕПЯТСТВИЕ </a:t>
            </a:r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cap="all" dirty="0">
                <a:latin typeface="Times New Roman" pitchFamily="18" charset="0"/>
                <a:cs typeface="Times New Roman" pitchFamily="18" charset="0"/>
              </a:rPr>
              <a:t>«УЗКАЯ ДОСКА»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b="1" dirty="0"/>
              <a:t>«Узкая доска». </a:t>
            </a:r>
            <a:r>
              <a:rPr lang="ru-RU" dirty="0"/>
              <a:t>Участник должен проехать по доске обеими колесами, стараясь не съехать с </a:t>
            </a:r>
            <a:r>
              <a:rPr lang="ru-RU" dirty="0" smtClean="0"/>
              <a:t>нее</a:t>
            </a:r>
            <a:endParaRPr lang="ru-RU" dirty="0"/>
          </a:p>
        </p:txBody>
      </p:sp>
      <p:pic>
        <p:nvPicPr>
          <p:cNvPr id="5" name="Содержимое 4" descr="Untitled-12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489225"/>
            <a:ext cx="4038600" cy="274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cap="all" dirty="0">
                <a:latin typeface="Times New Roman" pitchFamily="18" charset="0"/>
                <a:cs typeface="Times New Roman" pitchFamily="18" charset="0"/>
              </a:rPr>
              <a:t>ПРЕПЯТСТВИЕ </a:t>
            </a:r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cap="all" dirty="0">
                <a:latin typeface="Times New Roman" pitchFamily="18" charset="0"/>
                <a:cs typeface="Times New Roman" pitchFamily="18" charset="0"/>
              </a:rPr>
              <a:t>«ДОРОГА С ВЫБОИНАМИ»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b="1" dirty="0"/>
              <a:t>«Дорога с выбоинами». </a:t>
            </a:r>
            <a:endParaRPr lang="ru-RU" b="1" dirty="0" smtClean="0"/>
          </a:p>
          <a:p>
            <a:r>
              <a:rPr lang="ru-RU" dirty="0" smtClean="0"/>
              <a:t>Участник </a:t>
            </a:r>
            <a:r>
              <a:rPr lang="ru-RU" dirty="0"/>
              <a:t>должен проехать по импровизированному участку дороги с выбоинами обеими колесами, стараясь не съехать с него.</a:t>
            </a:r>
          </a:p>
          <a:p>
            <a:endParaRPr lang="ru-RU" dirty="0"/>
          </a:p>
        </p:txBody>
      </p:sp>
      <p:pic>
        <p:nvPicPr>
          <p:cNvPr id="5" name="Содержимое 4" descr="Untitled-14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881577"/>
            <a:ext cx="4038600" cy="1963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cap="all" dirty="0">
                <a:latin typeface="Times New Roman" pitchFamily="18" charset="0"/>
                <a:cs typeface="Times New Roman" pitchFamily="18" charset="0"/>
              </a:rPr>
              <a:t>ПРЕПЯТСТВИЕ </a:t>
            </a:r>
            <a:r>
              <a:rPr lang="ru-RU" sz="27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cap="all" dirty="0">
                <a:latin typeface="Times New Roman" pitchFamily="18" charset="0"/>
                <a:cs typeface="Times New Roman" pitchFamily="18" charset="0"/>
              </a:rPr>
              <a:t>«ПРОЕЗД ПОД ПЕРЕКЛАДИНОЙ»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b="1" dirty="0" smtClean="0"/>
              <a:t>«Проезд </a:t>
            </a:r>
            <a:r>
              <a:rPr lang="ru-RU" b="1" dirty="0"/>
              <a:t>под перекладиной</a:t>
            </a:r>
            <a:r>
              <a:rPr lang="ru-RU" b="1" dirty="0" smtClean="0"/>
              <a:t>».</a:t>
            </a:r>
          </a:p>
          <a:p>
            <a:r>
              <a:rPr lang="ru-RU" b="1" dirty="0"/>
              <a:t> </a:t>
            </a:r>
            <a:r>
              <a:rPr lang="ru-RU" dirty="0"/>
              <a:t>Участник, наклонившись к рулю, проезжает препятствие (3 шт. подряд), стараясь не задеть стойки и верхнюю планку.</a:t>
            </a:r>
          </a:p>
        </p:txBody>
      </p:sp>
      <p:pic>
        <p:nvPicPr>
          <p:cNvPr id="5" name="Содержимое 4" descr="Untitled-16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088406"/>
            <a:ext cx="4038600" cy="354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393</Words>
  <Application>Microsoft Office PowerPoint</Application>
  <PresentationFormat>Экран (4:3)</PresentationFormat>
  <Paragraphs>64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Фигурное вождение велосипеда</vt:lpstr>
      <vt:lpstr>ПРЕПЯТСТВИЕ  «СЛАЛОМ» </vt:lpstr>
      <vt:lpstr>ПРЕПЯТСТВИЕ  «ПРИЦЕЛЬНОЕ ТОРМОЖЕНИЕ» </vt:lpstr>
      <vt:lpstr>ПРЕПЯТСТВИЕ  «ПЕРЕНОС ПРЕДМЕТА» </vt:lpstr>
      <vt:lpstr>ПРЕПЯТСТВИЕ  «ЖЕЛОБ» </vt:lpstr>
      <vt:lpstr>ПРЕПЯТСТВИЕ  «НАКЛОННАЯ ДОСКА» </vt:lpstr>
      <vt:lpstr>ПРЕПЯТСТВИЕ  «УЗКАЯ ДОСКА» </vt:lpstr>
      <vt:lpstr>ПРЕПЯТСТВИЕ  «ДОРОГА С ВЫБОИНАМИ» </vt:lpstr>
      <vt:lpstr>ПРЕПЯТСТВИЕ  «ПРОЕЗД ПОД ПЕРЕКЛАДИНОЙ» </vt:lpstr>
      <vt:lpstr>Препятствие «Качели»</vt:lpstr>
      <vt:lpstr>ВИКТОРИНА «Проверь себя»</vt:lpstr>
      <vt:lpstr>Слайд 12</vt:lpstr>
      <vt:lpstr>Слайд 13</vt:lpstr>
      <vt:lpstr>Слайд 14</vt:lpstr>
      <vt:lpstr>Спасибо за внимание!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Фигурное вождение велосипеда</dc:title>
  <dc:creator>Buganova</dc:creator>
  <cp:lastModifiedBy>user1</cp:lastModifiedBy>
  <cp:revision>13</cp:revision>
  <dcterms:created xsi:type="dcterms:W3CDTF">2018-04-02T01:11:17Z</dcterms:created>
  <dcterms:modified xsi:type="dcterms:W3CDTF">2020-04-14T12:47:29Z</dcterms:modified>
</cp:coreProperties>
</file>